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8"/>
  </p:notesMasterIdLst>
  <p:sldIdLst>
    <p:sldId id="256" r:id="rId2"/>
    <p:sldId id="363" r:id="rId3"/>
    <p:sldId id="377" r:id="rId4"/>
    <p:sldId id="378" r:id="rId5"/>
    <p:sldId id="379" r:id="rId6"/>
    <p:sldId id="34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/>
          </a:bodyPr>
          <a:lstStyle/>
          <a:p>
            <a:pPr indent="457200" algn="ctr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Class: B.Com – Part-2 </a:t>
            </a:r>
            <a:br>
              <a:rPr sz="3000" b="1">
                <a:solidFill>
                  <a:srgbClr val="FFFF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Subject: Business Regulatory Framework</a:t>
            </a:r>
            <a:r>
              <a:rPr sz="2800">
                <a:solidFill>
                  <a:srgbClr val="FFFF00"/>
                </a:solidFill>
              </a:rPr>
              <a:t/>
            </a:r>
            <a:br>
              <a:rPr sz="2800">
                <a:solidFill>
                  <a:srgbClr val="FFFF00"/>
                </a:solidFill>
              </a:rPr>
            </a:br>
            <a:r>
              <a:rPr sz="2800" b="1">
                <a:solidFill>
                  <a:srgbClr val="FFFF00"/>
                </a:solidFill>
              </a:rPr>
              <a:t>TOPIC</a:t>
            </a:r>
            <a:r>
              <a:rPr sz="2800" b="1" smtClean="0">
                <a:solidFill>
                  <a:srgbClr val="FFFF00"/>
                </a:solidFill>
              </a:rPr>
              <a:t>: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Consumer Protection </a:t>
            </a:r>
            <a:r>
              <a:rPr lang="en-US" sz="2800" dirty="0" smtClean="0">
                <a:solidFill>
                  <a:srgbClr val="FFFF00"/>
                </a:solidFill>
              </a:rPr>
              <a:t>Councils</a:t>
            </a:r>
            <a:endParaRPr sz="2800" b="1">
              <a:solidFill>
                <a:srgbClr val="FFFF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fontScale="925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 smtClean="0">
                <a:solidFill>
                  <a:schemeClr val="tx1"/>
                </a:solidFill>
              </a:rPr>
              <a:t>Whatsup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381000"/>
            <a:ext cx="8458200" cy="60914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50000"/>
              </a:lnSpc>
            </a:pPr>
            <a:endParaRPr lang="en-US" sz="2600" b="1" dirty="0" smtClean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Consumer Protection Councils: </a:t>
            </a:r>
            <a:r>
              <a:rPr lang="en-US" sz="2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-</a:t>
            </a:r>
          </a:p>
          <a:p>
            <a:pPr algn="just"/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Act provides the establishment of a Central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Consumer Protection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Council by the Central Government and the state consumer protection council in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each state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by the respective state government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Central Consumer Protection Council: -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The central government shall, by notification,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establish with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effect from such date as it may specify in such notification, a council to be known as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Central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Consumer Protection Council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Composition of Central Consumer Protection Council: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The Central consumer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protection council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shall consist of the following members:-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a. The minister in charge of the consumer affairs in the central government who shall be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chairman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the Central Council.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b. Such members of other official or non-official members representing such interest as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may be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prescribed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533400"/>
            <a:ext cx="8610600" cy="62760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Terms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and conditions of members of the Central Council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term of the council shall be three years. Any member may, by writing under his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hand 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chairman of the central council, resign from the council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Meetings</a:t>
            </a:r>
          </a:p>
          <a:p>
            <a:pPr algn="just">
              <a:lnSpc>
                <a:spcPct val="50000"/>
              </a:lnSpc>
            </a:pP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meetings of the central council shall be presided over by the Chairman. In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absence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chairman, the vice chairman shall preside over the function. The central council shall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meet as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and when necessary, but at least one meeting of the council shall be held every year.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central council shall meet at such time and place as the Chairman may think fit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and shall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observe such procedures in regard to the transaction of the business as may be prescribed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 State Consumer Protection Council: - 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state government shall by notification establish with effect from such date as it may specify in such notification, a council to be known as the State Consumer Protection Council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852463"/>
            <a:ext cx="8610600" cy="50911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50000"/>
              </a:lnSpc>
            </a:pP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Members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of the Council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State consumer Protection Council shall consist of the following members: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1. The minister in charge of consumer affairs in the state government, who shall be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its Chairman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2. Such member of other officials or non-official members representing such interest as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may be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prescribed by the State Government.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3. Such member of other official or non-official members, not exceeding ten, as may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nominated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by the Central Government.</a:t>
            </a:r>
          </a:p>
          <a:p>
            <a:pPr algn="just">
              <a:lnSpc>
                <a:spcPct val="50000"/>
              </a:lnSpc>
            </a:pP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Meeting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State Council shall meet as and when necessary, but not less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than two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meeting shall be held every year. The state council shall meet at such time and place as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Chairman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may think fit and shall observe such procedure in regard to the transaction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its business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 may be prescribed by the State Government</a:t>
            </a: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04800" y="852463"/>
            <a:ext cx="8610600" cy="5768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 District Consumer Protection Council: - </a:t>
            </a: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District Consumer Protection Council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shall consist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of the following members.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1. The District Collector, who shall be its chairman.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2. Such member of other official and non-official members representing such interest as may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prescribed by the state Government.</a:t>
            </a:r>
          </a:p>
          <a:p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Meetings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District Council shall meet as and when necessary but not less than two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meetings shall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held every year.</a:t>
            </a:r>
          </a:p>
          <a:p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Time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and Place of meeting: -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District Council shall meet as such time and place within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district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as the chairman may think fit and shall observe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such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procedure in regard to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transaction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its business as may be prescribed by the State Government.</a:t>
            </a:r>
          </a:p>
          <a:p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Objects: -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objects of every District Council shall be to promote and protect within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district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rights of the consumers.</a:t>
            </a: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4308</TotalTime>
  <Words>634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WELCOME  Class: B.Com – Part-2  Subject: Business Regulatory Framework TOPIC:  Consumer Protection Councils</vt:lpstr>
      <vt:lpstr>Slide 2</vt:lpstr>
      <vt:lpstr>Slide 3</vt:lpstr>
      <vt:lpstr>Slide 4</vt:lpstr>
      <vt:lpstr>Slide 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399</cp:revision>
  <dcterms:created xsi:type="dcterms:W3CDTF">2011-08-23T10:02:56Z</dcterms:created>
  <dcterms:modified xsi:type="dcterms:W3CDTF">2020-05-20T07:04:20Z</dcterms:modified>
</cp:coreProperties>
</file>